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2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4EA23A-392C-4287-99A7-E9FF37745A9F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C94948-E08F-42A5-BCB5-5BEAF5756814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86" y="-27384"/>
            <a:ext cx="5184310" cy="124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07504" y="1268760"/>
            <a:ext cx="89289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عملية البناء الضوئي مهمة جدا لأنها توفر لنا :</a:t>
            </a:r>
            <a:endParaRPr lang="ar-K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07704" y="1988840"/>
            <a:ext cx="57241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1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الأكسجين اللازم للتنفس .</a:t>
            </a:r>
            <a:endParaRPr lang="ar-K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7504" y="2708920"/>
            <a:ext cx="75608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2</a:t>
            </a: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الغذاء اللازم لاستمرارية الحياة.</a:t>
            </a:r>
            <a:endParaRPr lang="ar-K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029" name="Picture 5" descr="نتيجة بحث الصور عن معادلة البناء الضوئ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5251"/>
            <a:ext cx="8712968" cy="33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4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8"/>
            <a:ext cx="9100752" cy="667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866272"/>
            <a:ext cx="8626390" cy="19389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يقوم </a:t>
            </a: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اللحاء بنقل السكريات و النشا إلى أعلى </a:t>
            </a:r>
            <a:endParaRPr lang="ar-KW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</a:t>
            </a:r>
            <a:r>
              <a:rPr lang="ar-S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لكي </a:t>
            </a: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تتغذى البراعم و الأزهار و الثمار .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252536" y="5229200"/>
            <a:ext cx="8949571" cy="1323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يقوم </a:t>
            </a: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اللحاء بنقل السكريات و النشا إلى </a:t>
            </a:r>
            <a:r>
              <a:rPr lang="ar-S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أسفل</a:t>
            </a:r>
            <a:endParaRPr lang="ar-K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</a:t>
            </a:r>
            <a:r>
              <a:rPr lang="ar-S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</a:t>
            </a: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لكي يتغذى الساق و المجموع الجذري 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60040" y="2438306"/>
            <a:ext cx="8344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يتم </a:t>
            </a:r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نقل الغذاء من الأوراق لأجزاء النبات </a:t>
            </a:r>
            <a:endParaRPr lang="ar-KW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</a:t>
            </a:r>
            <a:r>
              <a:rPr lang="ar-S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عن </a:t>
            </a:r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طريق أنابيب اللحاء 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" y="65558"/>
            <a:ext cx="1157259" cy="105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8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7817" t="21829" r="6048" b="6195"/>
          <a:stretch/>
        </p:blipFill>
        <p:spPr bwMode="auto">
          <a:xfrm>
            <a:off x="72009" y="71128"/>
            <a:ext cx="9036495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115616" y="1124744"/>
            <a:ext cx="3058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الخاصة الشعرية</a:t>
            </a:r>
            <a:endParaRPr lang="ar-KW" dirty="0"/>
          </a:p>
        </p:txBody>
      </p:sp>
      <p:sp>
        <p:nvSpPr>
          <p:cNvPr id="6" name="مستطيل 5"/>
          <p:cNvSpPr/>
          <p:nvPr/>
        </p:nvSpPr>
        <p:spPr>
          <a:xfrm>
            <a:off x="971600" y="1713002"/>
            <a:ext cx="1244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الساق</a:t>
            </a:r>
            <a:endParaRPr lang="ar-KW" dirty="0">
              <a:solidFill>
                <a:srgbClr val="0070C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07704" y="3356992"/>
            <a:ext cx="5741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يظهر اللون على الأوراق</a:t>
            </a:r>
            <a:endParaRPr lang="ar-KW" dirty="0"/>
          </a:p>
        </p:txBody>
      </p:sp>
      <p:sp>
        <p:nvSpPr>
          <p:cNvPr id="8" name="مستطيل 7"/>
          <p:cNvSpPr/>
          <p:nvPr/>
        </p:nvSpPr>
        <p:spPr>
          <a:xfrm>
            <a:off x="971601" y="394525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الساق ينقل الماء إلى أعلى للأوراق</a:t>
            </a:r>
            <a:endParaRPr lang="ar-KW" dirty="0">
              <a:solidFill>
                <a:srgbClr val="0070C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03848" y="4653136"/>
            <a:ext cx="1420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1</a:t>
            </a:r>
            <a:endParaRPr lang="ar-KW" dirty="0"/>
          </a:p>
        </p:txBody>
      </p:sp>
      <p:sp>
        <p:nvSpPr>
          <p:cNvPr id="10" name="مستطيل 9"/>
          <p:cNvSpPr/>
          <p:nvPr/>
        </p:nvSpPr>
        <p:spPr>
          <a:xfrm>
            <a:off x="2195736" y="5157192"/>
            <a:ext cx="1681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عكسية</a:t>
            </a:r>
            <a:endParaRPr lang="ar-KW" dirty="0"/>
          </a:p>
        </p:txBody>
      </p:sp>
      <p:sp>
        <p:nvSpPr>
          <p:cNvPr id="11" name="مستطيل 10"/>
          <p:cNvSpPr/>
          <p:nvPr/>
        </p:nvSpPr>
        <p:spPr>
          <a:xfrm>
            <a:off x="2915816" y="5661248"/>
            <a:ext cx="3058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الخاصة الشعرية</a:t>
            </a:r>
            <a:endParaRPr lang="ar-KW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321360" y="1196752"/>
            <a:ext cx="57606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 : كيف ينتقل الماء في النبات ؟</a:t>
            </a:r>
            <a:endParaRPr lang="ar-K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5659085" cy="8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0" y="1918573"/>
            <a:ext cx="9036496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 : كيف ينتقل الغذاء المتكوِّن في الأوراق لأجزاء النبات ؟</a:t>
            </a:r>
            <a:endParaRPr lang="ar-KW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2782669"/>
            <a:ext cx="907625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جـ : ينتقل الماء و الغذاء في النبات عن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طـريـق أنـابـيـب دقيقة جدا جدا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توجد في ســــــاق النبات و عروق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الأوراق .</a:t>
            </a:r>
            <a:endParaRPr lang="ar-K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4126"/>
            <a:ext cx="2520280" cy="41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" y="95477"/>
            <a:ext cx="1256223" cy="9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3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7"/>
            <a:ext cx="9144000" cy="681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48"/>
            <a:ext cx="1018498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-324544" y="5541039"/>
            <a:ext cx="90762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ينتقل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الماء و الغذاء في النبات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عن طـريـق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أنـابـيـب دقيقة جدا جدا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توجد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في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ساق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النبات و عروق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الأوراق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.</a:t>
            </a:r>
            <a:endParaRPr lang="ar-K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07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" y="0"/>
            <a:ext cx="90584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" y="95477"/>
            <a:ext cx="1256223" cy="9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أوراق الكرفس الموضوعة في المحلول الأحمر</a:t>
            </a:r>
            <a:endParaRPr lang="ar-K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1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" y="0"/>
            <a:ext cx="9047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V="1">
            <a:off x="611560" y="2852936"/>
            <a:ext cx="0" cy="16561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2483768" y="2217058"/>
            <a:ext cx="6183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ينتقل الماء من أسفل إلى أعلى</a:t>
            </a:r>
            <a:r>
              <a:rPr lang="ar-SA" sz="40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</a:t>
            </a:r>
            <a:endParaRPr lang="ar-K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10137" y="3501008"/>
            <a:ext cx="6622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يوجد داخل ساق النبات أنابيب خشبية دقيقة يرتفع فيها الماء</a:t>
            </a:r>
            <a:r>
              <a:rPr lang="ar-SA" sz="40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.</a:t>
            </a:r>
            <a:endParaRPr lang="ar-KW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63688" y="6013157"/>
            <a:ext cx="71997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ar-SA" sz="4000" b="1" i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</a:t>
            </a:r>
            <a:r>
              <a:rPr lang="ar-KW" sz="4000" b="1" i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2</a:t>
            </a:r>
            <a:r>
              <a:rPr lang="ar-SA" sz="4000" b="1" i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) </a:t>
            </a:r>
            <a:r>
              <a:rPr lang="ar-SA" sz="4000" b="1" i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حمل الأوراق و الأزهار و الثمار</a:t>
            </a:r>
            <a:r>
              <a:rPr lang="ar-SA" sz="4000" b="1" i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.</a:t>
            </a:r>
            <a:endParaRPr lang="en-US" sz="4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0" y="5436513"/>
            <a:ext cx="8720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1</a:t>
            </a:r>
            <a:r>
              <a:rPr lang="ar-KW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KW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نقل </a:t>
            </a:r>
            <a:r>
              <a:rPr lang="ar-KW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المواد </a:t>
            </a:r>
            <a:r>
              <a:rPr lang="ar-KW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( </a:t>
            </a:r>
            <a:r>
              <a:rPr lang="ar-KW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الماء و السكريات </a:t>
            </a:r>
            <a:r>
              <a:rPr lang="ar-KW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 </a:t>
            </a:r>
            <a:r>
              <a:rPr lang="ar-KW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بين </a:t>
            </a:r>
            <a:r>
              <a:rPr lang="ar-KW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أجزاء النبات</a:t>
            </a:r>
            <a:endParaRPr lang="ar-KW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0"/>
            <a:ext cx="118832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0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771800" y="260648"/>
            <a:ext cx="6183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س : ما هي أجزاء النبات ؟</a:t>
            </a:r>
            <a:endParaRPr lang="ar-K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72200" y="1568986"/>
            <a:ext cx="2295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i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1</a:t>
            </a:r>
            <a:r>
              <a:rPr lang="ar-KW" sz="4000" b="1" i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KW" sz="4000" b="1" i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الجذر</a:t>
            </a:r>
            <a:endParaRPr lang="ar-KW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385452" y="2505090"/>
            <a:ext cx="2295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2</a:t>
            </a:r>
            <a:r>
              <a:rPr lang="ar-KW" sz="4000" b="1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KW" sz="4000" b="1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الساق</a:t>
            </a:r>
            <a:endParaRPr lang="ar-KW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413513" y="3480950"/>
            <a:ext cx="2295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3</a:t>
            </a:r>
            <a:r>
              <a:rPr lang="ar-KW" sz="4000" b="1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KW" sz="4000" b="1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الأوراق</a:t>
            </a:r>
            <a:endParaRPr lang="ar-KW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385452" y="4521314"/>
            <a:ext cx="2295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4</a:t>
            </a:r>
            <a:r>
              <a:rPr lang="ar-KW" sz="40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KW" sz="40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الأزهار</a:t>
            </a:r>
            <a:endParaRPr lang="ar-KW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444208" y="5589240"/>
            <a:ext cx="2295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i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5</a:t>
            </a:r>
            <a:r>
              <a:rPr lang="ar-KW" sz="4000" b="1" i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KW" sz="4000" b="1" i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الثمار</a:t>
            </a:r>
            <a:endParaRPr lang="ar-KW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10" descr="نتيجة بحث الصور عن الجذر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11" name="AutoShape 12" descr="نتيجة بحث الصور عن الجذر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12" name="AutoShape 14" descr="نتيجة بحث الصور عن الثمار على النبات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13" name="AutoShape 16" descr="نتيجة بحث الصور عن الثمار على النبات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14" name="AutoShape 18" descr="نتيجة بحث الصور عن الثمار على النبات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15" name="AutoShape 20" descr="نتيجة بحث الصور عن الثمار على النبات"/>
          <p:cNvSpPr>
            <a:spLocks noChangeAspect="1" noChangeArrowheads="1"/>
          </p:cNvSpPr>
          <p:nvPr/>
        </p:nvSpPr>
        <p:spPr bwMode="auto">
          <a:xfrm>
            <a:off x="968533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52"/>
            <a:ext cx="6012160" cy="593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375"/>
            <a:ext cx="6156176" cy="599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53"/>
            <a:ext cx="6300192" cy="592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53"/>
            <a:ext cx="6444208" cy="59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534"/>
            <a:ext cx="6588224" cy="592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نتيجة بحث الصور عن أجزاء النبات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534"/>
            <a:ext cx="6732240" cy="59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" y="44624"/>
            <a:ext cx="118832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0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396"/>
            <a:ext cx="9144000" cy="679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79512" y="3790781"/>
            <a:ext cx="821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يرتفع </a:t>
            </a:r>
            <a:r>
              <a:rPr lang="ar-S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الماء </a:t>
            </a:r>
            <a:r>
              <a:rPr lang="ar-S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في الأنابيب الشعرية بشكل مختلف</a:t>
            </a:r>
            <a:r>
              <a:rPr lang="ar-S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.</a:t>
            </a:r>
            <a:endParaRPr lang="ar-K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108520" y="4726885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علاقة عكسية ، كلما قل قطر الأنبوبة زاد ارتفاع </a:t>
            </a: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الماء</a:t>
            </a:r>
            <a:endParaRPr lang="ar-KW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2073" y="5673442"/>
            <a:ext cx="8216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قطر الأنابيب صغير جدا جدا</a:t>
            </a: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.</a:t>
            </a:r>
            <a:endParaRPr lang="ar-KW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4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435</TotalTime>
  <Words>243</Words>
  <Application>Microsoft Office PowerPoint</Application>
  <PresentationFormat>عرض على الشاشة (3:4)‏</PresentationFormat>
  <Paragraphs>37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99878923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18</cp:revision>
  <dcterms:created xsi:type="dcterms:W3CDTF">2017-10-28T07:53:07Z</dcterms:created>
  <dcterms:modified xsi:type="dcterms:W3CDTF">2019-10-12T12:26:18Z</dcterms:modified>
</cp:coreProperties>
</file>